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763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551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75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273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6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304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896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278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117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972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745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2FD3-9B5E-418C-A176-69B8EC399FD9}" type="datetimeFigureOut">
              <a:rPr lang="en-IN" smtClean="0"/>
              <a:t>02-12-2024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373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6C37DF-D8C3-8791-4646-D77ACBED6F3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1530194"/>
            <a:ext cx="2908853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  <a:p>
            <a:endParaRPr lang="en-US" sz="1200" dirty="0">
              <a:solidFill>
                <a:srgbClr val="CC0099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669711-6D11-145C-04B1-00341A49720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55633" y="1517311"/>
            <a:ext cx="2908853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E8E5E6-2AC3-EB4D-073A-B7C83B8607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77127" y="1517311"/>
            <a:ext cx="2908853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A5167D-DA26-2B4B-C12F-DA394D8360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1166194"/>
            <a:ext cx="2908853" cy="304799"/>
          </a:xfrm>
          <a:prstGeom prst="rect">
            <a:avLst/>
          </a:prstGeom>
          <a:solidFill>
            <a:srgbClr val="CC0099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INTRODUCTION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1E18A2-FE61-69C5-59C1-8C63B7AB4EE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67" y="5004421"/>
            <a:ext cx="290885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06438A-635F-8D5D-34A3-7F5C1E9B8B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4589463"/>
            <a:ext cx="2908853" cy="304799"/>
          </a:xfrm>
          <a:prstGeom prst="rect">
            <a:avLst/>
          </a:prstGeom>
          <a:solidFill>
            <a:srgbClr val="CC0099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AIMS / OBJECTIVES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7D298-3DF5-55E4-F580-87C13661D49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10253" y="1166192"/>
            <a:ext cx="2908853" cy="304799"/>
          </a:xfrm>
          <a:prstGeom prst="rect">
            <a:avLst/>
          </a:prstGeom>
          <a:solidFill>
            <a:srgbClr val="CC0099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MATERIALS / METHODS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58ECA-AA8E-89DF-BF98-6B1A45C399E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021" y="1166191"/>
            <a:ext cx="2908853" cy="304799"/>
          </a:xfrm>
          <a:prstGeom prst="rect">
            <a:avLst/>
          </a:prstGeom>
          <a:solidFill>
            <a:srgbClr val="CC0099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RESULTS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4D720E-1475-D1BA-1DEB-BCFB0E6B5E9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1166190"/>
            <a:ext cx="2908853" cy="304799"/>
          </a:xfrm>
          <a:prstGeom prst="rect">
            <a:avLst/>
          </a:prstGeom>
          <a:solidFill>
            <a:srgbClr val="CC0099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DISCUSSION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5C59A4-B0A7-D999-1649-F397A5C313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3710856"/>
            <a:ext cx="2908853" cy="304799"/>
          </a:xfrm>
          <a:prstGeom prst="rect">
            <a:avLst/>
          </a:prstGeom>
          <a:solidFill>
            <a:srgbClr val="CC0099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CONCLUSION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F705CE-4080-4380-75CC-1AEFA80F2C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5539408"/>
            <a:ext cx="2908853" cy="304799"/>
          </a:xfrm>
          <a:prstGeom prst="rect">
            <a:avLst/>
          </a:prstGeom>
          <a:solidFill>
            <a:srgbClr val="CC0099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REFERENCE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EDD4C7-7BE5-E2B6-18C6-C111074049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4085034"/>
            <a:ext cx="290885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E34245-6CDA-C725-0F0D-CC632D3BE7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5899013"/>
            <a:ext cx="290885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B39948-62DB-942C-9515-22284431EFE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7632" y="1517311"/>
            <a:ext cx="2935360" cy="5228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9B55FA-BDDF-48A6-B785-8F52F924BF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4719" y="127990"/>
            <a:ext cx="2115927" cy="913086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445EA13E-2137-255B-1B2C-43B89A78F487}"/>
              </a:ext>
            </a:extLst>
          </p:cNvPr>
          <p:cNvGrpSpPr/>
          <p:nvPr/>
        </p:nvGrpSpPr>
        <p:grpSpPr>
          <a:xfrm>
            <a:off x="6143605" y="140912"/>
            <a:ext cx="3122315" cy="891473"/>
            <a:chOff x="6143605" y="140912"/>
            <a:chExt cx="3122315" cy="89147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194C79A-1BB6-483E-859F-5624367E66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3605" y="264164"/>
              <a:ext cx="622740" cy="76822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E1CF01E-DF29-4A8E-9A8A-9D391072D2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7724" y="156798"/>
              <a:ext cx="737395" cy="7639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E6F16767-F24E-4426-A228-65BD236B5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5945" y="140912"/>
              <a:ext cx="619975" cy="779843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7A55E4B-457C-ED5C-8476-58AFF480EE58}"/>
              </a:ext>
            </a:extLst>
          </p:cNvPr>
          <p:cNvSpPr txBox="1"/>
          <p:nvPr/>
        </p:nvSpPr>
        <p:spPr>
          <a:xfrm>
            <a:off x="325120" y="264164"/>
            <a:ext cx="5312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Presenter Full Name;………………………………………………</a:t>
            </a:r>
          </a:p>
          <a:p>
            <a:r>
              <a:rPr lang="en-US" dirty="0"/>
              <a:t>Abstract Title;………………………………………………………………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074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7"/>
    </mc:Choice>
    <mc:Fallback xmlns="">
      <p:transition spd="slow" advTm="645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218</TotalTime>
  <Words>18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Aparajita</vt:lpstr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Meety Events Pvt Ltd</dc:creator>
  <cp:lastModifiedBy>Venkatesh guntoju</cp:lastModifiedBy>
  <cp:revision>21</cp:revision>
  <dcterms:created xsi:type="dcterms:W3CDTF">2023-03-20T12:46:40Z</dcterms:created>
  <dcterms:modified xsi:type="dcterms:W3CDTF">2024-12-02T14:19:44Z</dcterms:modified>
</cp:coreProperties>
</file>